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ITC Clearface Std"/>
        <a:ea typeface="ITC Clearface Std"/>
        <a:cs typeface="ITC Clearface Std"/>
        <a:sym typeface="ITC Clearface Std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ITC Clearface Std"/>
        <a:ea typeface="ITC Clearface Std"/>
        <a:cs typeface="ITC Clearface Std"/>
        <a:sym typeface="ITC Clearface Std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ITC Clearface Std"/>
        <a:ea typeface="ITC Clearface Std"/>
        <a:cs typeface="ITC Clearface Std"/>
        <a:sym typeface="ITC Clearface Std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ITC Clearface Std"/>
        <a:ea typeface="ITC Clearface Std"/>
        <a:cs typeface="ITC Clearface Std"/>
        <a:sym typeface="ITC Clearface Std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ITC Clearface Std"/>
        <a:ea typeface="ITC Clearface Std"/>
        <a:cs typeface="ITC Clearface Std"/>
        <a:sym typeface="ITC Clearface Std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ITC Clearface Std"/>
        <a:ea typeface="ITC Clearface Std"/>
        <a:cs typeface="ITC Clearface Std"/>
        <a:sym typeface="ITC Clearface Std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ITC Clearface Std"/>
        <a:ea typeface="ITC Clearface Std"/>
        <a:cs typeface="ITC Clearface Std"/>
        <a:sym typeface="ITC Clearface Std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ITC Clearface Std"/>
        <a:ea typeface="ITC Clearface Std"/>
        <a:cs typeface="ITC Clearface Std"/>
        <a:sym typeface="ITC Clearface Std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ITC Clearface Std"/>
        <a:ea typeface="ITC Clearface Std"/>
        <a:cs typeface="ITC Clearface Std"/>
        <a:sym typeface="ITC Clearface Std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ITC Clearface Std"/>
          <a:ea typeface="ITC Clearface Std"/>
          <a:cs typeface="ITC Clearface St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7E0D7"/>
          </a:solidFill>
        </a:fill>
      </a:tcStyle>
    </a:wholeTbl>
    <a:band2H>
      <a:tcTxStyle b="def" i="def"/>
      <a:tcStyle>
        <a:tcBdr/>
        <a:fill>
          <a:solidFill>
            <a:srgbClr val="F3F0EC"/>
          </a:solidFill>
        </a:fill>
      </a:tcStyle>
    </a:band2H>
    <a:firstCol>
      <a:tcTxStyle b="on" i="off">
        <a:font>
          <a:latin typeface="ITC Clearface Std"/>
          <a:ea typeface="ITC Clearface Std"/>
          <a:cs typeface="ITC Clearface St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ITC Clearface Std"/>
          <a:ea typeface="ITC Clearface Std"/>
          <a:cs typeface="ITC Clearface St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ITC Clearface Std"/>
          <a:ea typeface="ITC Clearface Std"/>
          <a:cs typeface="ITC Clearface St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ITC Clearface Std"/>
          <a:ea typeface="ITC Clearface Std"/>
          <a:cs typeface="ITC Clearface St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CECC"/>
          </a:solidFill>
        </a:fill>
      </a:tcStyle>
    </a:wholeTbl>
    <a:band2H>
      <a:tcTxStyle b="def" i="def"/>
      <a:tcStyle>
        <a:tcBdr/>
        <a:fill>
          <a:solidFill>
            <a:srgbClr val="E8E8E7"/>
          </a:solidFill>
        </a:fill>
      </a:tcStyle>
    </a:band2H>
    <a:firstCol>
      <a:tcTxStyle b="on" i="off">
        <a:font>
          <a:latin typeface="ITC Clearface Std"/>
          <a:ea typeface="ITC Clearface Std"/>
          <a:cs typeface="ITC Clearface St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ITC Clearface Std"/>
          <a:ea typeface="ITC Clearface Std"/>
          <a:cs typeface="ITC Clearface St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ITC Clearface Std"/>
          <a:ea typeface="ITC Clearface Std"/>
          <a:cs typeface="ITC Clearface St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ITC Clearface Std"/>
          <a:ea typeface="ITC Clearface Std"/>
          <a:cs typeface="ITC Clearface St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ITC Clearface Std"/>
          <a:ea typeface="ITC Clearface Std"/>
          <a:cs typeface="ITC Clearface St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ITC Clearface Std"/>
          <a:ea typeface="ITC Clearface Std"/>
          <a:cs typeface="ITC Clearface St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ITC Clearface Std"/>
          <a:ea typeface="ITC Clearface Std"/>
          <a:cs typeface="ITC Clearface St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ITC Clearface Std"/>
          <a:ea typeface="ITC Clearface Std"/>
          <a:cs typeface="ITC Clearface Std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ITC Clearface Std"/>
          <a:ea typeface="ITC Clearface Std"/>
          <a:cs typeface="ITC Clearface St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ITC Clearface Std"/>
          <a:ea typeface="ITC Clearface Std"/>
          <a:cs typeface="ITC Clearface Std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ITC Clearface Std"/>
          <a:ea typeface="ITC Clearface Std"/>
          <a:cs typeface="ITC Clearface Std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ITC Clearface Std"/>
          <a:ea typeface="ITC Clearface Std"/>
          <a:cs typeface="ITC Clearface Std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ITC Clearface Std"/>
          <a:ea typeface="ITC Clearface Std"/>
          <a:cs typeface="ITC Clearface St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ITC Clearface Std"/>
          <a:ea typeface="ITC Clearface Std"/>
          <a:cs typeface="ITC Clearface St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ITC Clearface Std"/>
          <a:ea typeface="ITC Clearface Std"/>
          <a:cs typeface="ITC Clearface Std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ITC Clearface Std"/>
          <a:ea typeface="ITC Clearface Std"/>
          <a:cs typeface="ITC Clearface St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ITC Clearface Std"/>
          <a:ea typeface="ITC Clearface Std"/>
          <a:cs typeface="ITC Clearface St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ITC Clearface Std"/>
          <a:ea typeface="ITC Clearface Std"/>
          <a:cs typeface="ITC Clearface St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ITC Clearface Std"/>
          <a:ea typeface="ITC Clearface Std"/>
          <a:cs typeface="ITC Clearface St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Shape 170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1" name="Shape 171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Avenir Light"/>
      </a:defRPr>
    </a:lvl1pPr>
    <a:lvl2pPr indent="228600" latinLnBrk="0">
      <a:defRPr sz="1200">
        <a:latin typeface="+mj-lt"/>
        <a:ea typeface="+mj-ea"/>
        <a:cs typeface="+mj-cs"/>
        <a:sym typeface="Avenir Light"/>
      </a:defRPr>
    </a:lvl2pPr>
    <a:lvl3pPr indent="457200" latinLnBrk="0">
      <a:defRPr sz="1200">
        <a:latin typeface="+mj-lt"/>
        <a:ea typeface="+mj-ea"/>
        <a:cs typeface="+mj-cs"/>
        <a:sym typeface="Avenir Light"/>
      </a:defRPr>
    </a:lvl3pPr>
    <a:lvl4pPr indent="685800" latinLnBrk="0">
      <a:defRPr sz="1200">
        <a:latin typeface="+mj-lt"/>
        <a:ea typeface="+mj-ea"/>
        <a:cs typeface="+mj-cs"/>
        <a:sym typeface="Avenir Light"/>
      </a:defRPr>
    </a:lvl4pPr>
    <a:lvl5pPr indent="914400" latinLnBrk="0">
      <a:defRPr sz="1200">
        <a:latin typeface="+mj-lt"/>
        <a:ea typeface="+mj-ea"/>
        <a:cs typeface="+mj-cs"/>
        <a:sym typeface="Avenir Light"/>
      </a:defRPr>
    </a:lvl5pPr>
    <a:lvl6pPr indent="1143000" latinLnBrk="0">
      <a:defRPr sz="1200">
        <a:latin typeface="+mj-lt"/>
        <a:ea typeface="+mj-ea"/>
        <a:cs typeface="+mj-cs"/>
        <a:sym typeface="Avenir Light"/>
      </a:defRPr>
    </a:lvl6pPr>
    <a:lvl7pPr indent="1371600" latinLnBrk="0">
      <a:defRPr sz="1200">
        <a:latin typeface="+mj-lt"/>
        <a:ea typeface="+mj-ea"/>
        <a:cs typeface="+mj-cs"/>
        <a:sym typeface="Avenir Light"/>
      </a:defRPr>
    </a:lvl7pPr>
    <a:lvl8pPr indent="1600200" latinLnBrk="0">
      <a:defRPr sz="1200">
        <a:latin typeface="+mj-lt"/>
        <a:ea typeface="+mj-ea"/>
        <a:cs typeface="+mj-cs"/>
        <a:sym typeface="Avenir Light"/>
      </a:defRPr>
    </a:lvl8pPr>
    <a:lvl9pPr indent="1828800" latinLnBrk="0">
      <a:defRPr sz="1200">
        <a:latin typeface="+mj-lt"/>
        <a:ea typeface="+mj-ea"/>
        <a:cs typeface="+mj-cs"/>
        <a:sym typeface="Avenir Ligh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Image"/>
          <p:cNvSpPr/>
          <p:nvPr>
            <p:ph type="pic" sz="quarter" idx="21"/>
          </p:nvPr>
        </p:nvSpPr>
        <p:spPr>
          <a:xfrm>
            <a:off x="5112224" y="2378372"/>
            <a:ext cx="1962137" cy="34734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8" name="MINIMA"/>
          <p:cNvSpPr txBox="1"/>
          <p:nvPr/>
        </p:nvSpPr>
        <p:spPr>
          <a:xfrm>
            <a:off x="9633398" y="6349285"/>
            <a:ext cx="1159661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pc="600" sz="1200">
                <a:solidFill>
                  <a:srgbClr val="C0C0C0"/>
                </a:solidFill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MINIMA</a:t>
            </a:r>
          </a:p>
        </p:txBody>
      </p:sp>
      <p:sp>
        <p:nvSpPr>
          <p:cNvPr id="8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Image"/>
          <p:cNvSpPr/>
          <p:nvPr>
            <p:ph type="pic" sz="quarter" idx="21"/>
          </p:nvPr>
        </p:nvSpPr>
        <p:spPr>
          <a:xfrm>
            <a:off x="1528192" y="2799932"/>
            <a:ext cx="3477416" cy="23103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7" name="Image"/>
          <p:cNvSpPr/>
          <p:nvPr>
            <p:ph type="pic" sz="quarter" idx="22"/>
          </p:nvPr>
        </p:nvSpPr>
        <p:spPr>
          <a:xfrm>
            <a:off x="6993666" y="2799932"/>
            <a:ext cx="3692815" cy="23103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8" name="MINIMA"/>
          <p:cNvSpPr txBox="1"/>
          <p:nvPr/>
        </p:nvSpPr>
        <p:spPr>
          <a:xfrm>
            <a:off x="9633398" y="6349285"/>
            <a:ext cx="1159661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pc="600" sz="1200">
                <a:solidFill>
                  <a:srgbClr val="C0C0C0"/>
                </a:solidFill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MINIMA</a:t>
            </a:r>
          </a:p>
        </p:txBody>
      </p:sp>
      <p:sp>
        <p:nvSpPr>
          <p:cNvPr id="99" name="Image"/>
          <p:cNvSpPr/>
          <p:nvPr>
            <p:ph type="pic" sz="quarter" idx="23"/>
          </p:nvPr>
        </p:nvSpPr>
        <p:spPr>
          <a:xfrm>
            <a:off x="3782690" y="2471329"/>
            <a:ext cx="4655202" cy="291248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MINIMA"/>
          <p:cNvSpPr txBox="1"/>
          <p:nvPr/>
        </p:nvSpPr>
        <p:spPr>
          <a:xfrm>
            <a:off x="9633398" y="6349285"/>
            <a:ext cx="1159661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pc="600" sz="1200">
                <a:solidFill>
                  <a:srgbClr val="C0C0C0"/>
                </a:solidFill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MINIMA</a:t>
            </a:r>
          </a:p>
        </p:txBody>
      </p:sp>
      <p:sp>
        <p:nvSpPr>
          <p:cNvPr id="10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Image"/>
          <p:cNvSpPr/>
          <p:nvPr>
            <p:ph type="pic" sz="quarter" idx="21"/>
          </p:nvPr>
        </p:nvSpPr>
        <p:spPr>
          <a:xfrm>
            <a:off x="1253744" y="2036620"/>
            <a:ext cx="2295761" cy="26745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6" name="Image"/>
          <p:cNvSpPr/>
          <p:nvPr>
            <p:ph type="pic" sz="quarter" idx="22"/>
          </p:nvPr>
        </p:nvSpPr>
        <p:spPr>
          <a:xfrm>
            <a:off x="4948120" y="2036620"/>
            <a:ext cx="2295761" cy="26745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7" name="Image"/>
          <p:cNvSpPr/>
          <p:nvPr>
            <p:ph type="pic" sz="quarter" idx="23"/>
          </p:nvPr>
        </p:nvSpPr>
        <p:spPr>
          <a:xfrm>
            <a:off x="8676892" y="2036620"/>
            <a:ext cx="2295761" cy="26745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18" name="MINIMA"/>
          <p:cNvSpPr txBox="1"/>
          <p:nvPr/>
        </p:nvSpPr>
        <p:spPr>
          <a:xfrm>
            <a:off x="9633398" y="6349285"/>
            <a:ext cx="1159661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pc="600" sz="1200">
                <a:solidFill>
                  <a:srgbClr val="C0C0C0"/>
                </a:solidFill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MINIMA</a:t>
            </a:r>
          </a:p>
        </p:txBody>
      </p:sp>
      <p:sp>
        <p:nvSpPr>
          <p:cNvPr id="11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Image"/>
          <p:cNvSpPr/>
          <p:nvPr>
            <p:ph type="pic" sz="half" idx="21"/>
          </p:nvPr>
        </p:nvSpPr>
        <p:spPr>
          <a:xfrm>
            <a:off x="-2" y="-2"/>
            <a:ext cx="6096003" cy="342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Image"/>
          <p:cNvSpPr/>
          <p:nvPr>
            <p:ph type="pic" sz="half" idx="22"/>
          </p:nvPr>
        </p:nvSpPr>
        <p:spPr>
          <a:xfrm>
            <a:off x="6096000" y="-2"/>
            <a:ext cx="6096000" cy="342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8" name="Image"/>
          <p:cNvSpPr/>
          <p:nvPr>
            <p:ph type="pic" sz="half" idx="23"/>
          </p:nvPr>
        </p:nvSpPr>
        <p:spPr>
          <a:xfrm>
            <a:off x="-2" y="3429001"/>
            <a:ext cx="6096003" cy="342899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9" name="MINIMA"/>
          <p:cNvSpPr txBox="1"/>
          <p:nvPr/>
        </p:nvSpPr>
        <p:spPr>
          <a:xfrm>
            <a:off x="9633398" y="6349285"/>
            <a:ext cx="1159661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pc="600" sz="1200">
                <a:solidFill>
                  <a:srgbClr val="C0C0C0"/>
                </a:solidFill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MINIMA</a:t>
            </a:r>
          </a:p>
        </p:txBody>
      </p:sp>
      <p:sp>
        <p:nvSpPr>
          <p:cNvPr id="13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1_Custom Layout">
    <p:bg>
      <p:bgPr>
        <a:solidFill>
          <a:srgbClr val="1B1B1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Image"/>
          <p:cNvSpPr/>
          <p:nvPr>
            <p:ph type="pic" idx="21"/>
          </p:nvPr>
        </p:nvSpPr>
        <p:spPr>
          <a:xfrm>
            <a:off x="-2" y="0"/>
            <a:ext cx="609600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8" name="MINIMA"/>
          <p:cNvSpPr txBox="1"/>
          <p:nvPr/>
        </p:nvSpPr>
        <p:spPr>
          <a:xfrm>
            <a:off x="9633398" y="6349285"/>
            <a:ext cx="1159661" cy="294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>
              <a:defRPr spc="600" sz="1200">
                <a:solidFill>
                  <a:srgbClr val="C0C0C0"/>
                </a:solidFill>
                <a:latin typeface="Avenir Heavy"/>
                <a:ea typeface="Avenir Heavy"/>
                <a:cs typeface="Avenir Heavy"/>
                <a:sym typeface="Avenir Heavy"/>
              </a:defRPr>
            </a:lvl1pPr>
          </a:lstStyle>
          <a:p>
            <a:pPr/>
            <a:r>
              <a:t>MINIMA</a:t>
            </a:r>
          </a:p>
        </p:txBody>
      </p:sp>
      <p:sp>
        <p:nvSpPr>
          <p:cNvPr id="13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Texte du titre"/>
          <p:cNvSpPr txBox="1"/>
          <p:nvPr>
            <p:ph type="title"/>
          </p:nvPr>
        </p:nvSpPr>
        <p:spPr>
          <a:xfrm>
            <a:off x="3509179" y="1827933"/>
            <a:ext cx="5173640" cy="1632462"/>
          </a:xfrm>
          <a:prstGeom prst="rect">
            <a:avLst/>
          </a:prstGeom>
        </p:spPr>
        <p:txBody>
          <a:bodyPr lIns="25113" tIns="25113" rIns="25113" bIns="25113" anchor="b"/>
          <a:lstStyle>
            <a:lvl1pPr algn="ctr" defTabSz="410764">
              <a:lnSpc>
                <a:spcPct val="100000"/>
              </a:lnSpc>
              <a:defRPr sz="52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Texte du titre</a:t>
            </a:r>
          </a:p>
        </p:txBody>
      </p:sp>
      <p:sp>
        <p:nvSpPr>
          <p:cNvPr id="147" name="Texte niveau 1…"/>
          <p:cNvSpPr txBox="1"/>
          <p:nvPr>
            <p:ph type="body" sz="quarter" idx="1"/>
          </p:nvPr>
        </p:nvSpPr>
        <p:spPr>
          <a:xfrm>
            <a:off x="3509179" y="3510622"/>
            <a:ext cx="5173640" cy="558806"/>
          </a:xfrm>
          <a:prstGeom prst="rect">
            <a:avLst/>
          </a:prstGeom>
        </p:spPr>
        <p:txBody>
          <a:bodyPr lIns="25113" tIns="25113" rIns="25113" bIns="25113"/>
          <a:lstStyle>
            <a:lvl1pPr marL="0" indent="0" algn="ctr" defTabSz="410764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0" algn="ctr" defTabSz="410764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0" algn="ctr" defTabSz="410764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0" algn="ctr" defTabSz="410764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0" algn="ctr" defTabSz="410764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2400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48" name="Numéro de diapositive"/>
          <p:cNvSpPr txBox="1"/>
          <p:nvPr>
            <p:ph type="sldNum" sz="quarter" idx="2"/>
          </p:nvPr>
        </p:nvSpPr>
        <p:spPr>
          <a:xfrm>
            <a:off x="6006372" y="5613982"/>
            <a:ext cx="175908" cy="174282"/>
          </a:xfrm>
          <a:prstGeom prst="rect">
            <a:avLst/>
          </a:prstGeom>
        </p:spPr>
        <p:txBody>
          <a:bodyPr lIns="25113" tIns="25113" rIns="25113" bIns="25113"/>
          <a:lstStyle>
            <a:lvl1pPr algn="ctr" defTabSz="410764">
              <a:defRPr sz="800">
                <a:solidFill>
                  <a:srgbClr val="000000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Image"/>
          <p:cNvSpPr/>
          <p:nvPr>
            <p:ph type="pic" sz="half" idx="21"/>
          </p:nvPr>
        </p:nvSpPr>
        <p:spPr>
          <a:xfrm>
            <a:off x="823790" y="633046"/>
            <a:ext cx="4689233" cy="622495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6" name="Numéro de diapositive"/>
          <p:cNvSpPr txBox="1"/>
          <p:nvPr>
            <p:ph type="sldNum" sz="quarter" idx="2"/>
          </p:nvPr>
        </p:nvSpPr>
        <p:spPr>
          <a:xfrm>
            <a:off x="8600565" y="6291100"/>
            <a:ext cx="135660" cy="130501"/>
          </a:xfrm>
          <a:prstGeom prst="rect">
            <a:avLst/>
          </a:prstGeom>
        </p:spPr>
        <p:txBody>
          <a:bodyPr lIns="22859" tIns="22859" rIns="22859" bIns="22859" anchor="ctr"/>
          <a:lstStyle>
            <a:lvl1pPr algn="r" defTabSz="228600">
              <a:defRPr sz="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Image"/>
          <p:cNvSpPr/>
          <p:nvPr>
            <p:ph type="pic" idx="21"/>
          </p:nvPr>
        </p:nvSpPr>
        <p:spPr>
          <a:xfrm>
            <a:off x="3175" y="0"/>
            <a:ext cx="12189619" cy="6858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64" name="Numéro de diapositive"/>
          <p:cNvSpPr txBox="1"/>
          <p:nvPr>
            <p:ph type="sldNum" sz="quarter" idx="2"/>
          </p:nvPr>
        </p:nvSpPr>
        <p:spPr>
          <a:xfrm>
            <a:off x="8600565" y="6291100"/>
            <a:ext cx="135660" cy="130501"/>
          </a:xfrm>
          <a:prstGeom prst="rect">
            <a:avLst/>
          </a:prstGeom>
        </p:spPr>
        <p:txBody>
          <a:bodyPr lIns="22859" tIns="22859" rIns="22859" bIns="22859" anchor="ctr"/>
          <a:lstStyle>
            <a:lvl1pPr algn="r" defTabSz="228600">
              <a:defRPr sz="60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Numéro de diapositive"/>
          <p:cNvSpPr txBox="1"/>
          <p:nvPr>
            <p:ph type="sldNum" sz="quarter" idx="2"/>
          </p:nvPr>
        </p:nvSpPr>
        <p:spPr>
          <a:xfrm>
            <a:off x="8474966" y="6209031"/>
            <a:ext cx="262635" cy="294639"/>
          </a:xfrm>
          <a:prstGeom prst="rect">
            <a:avLst/>
          </a:prstGeom>
        </p:spPr>
        <p:txBody>
          <a:bodyPr anchor="ctr"/>
          <a:lstStyle>
            <a:lvl1pPr algn="r">
              <a:defRPr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Image"/>
          <p:cNvSpPr/>
          <p:nvPr>
            <p:ph type="pic" idx="21"/>
          </p:nvPr>
        </p:nvSpPr>
        <p:spPr>
          <a:xfrm>
            <a:off x="-2" y="0"/>
            <a:ext cx="12192002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6" name="Numéro de diapositive"/>
          <p:cNvSpPr txBox="1"/>
          <p:nvPr>
            <p:ph type="sldNum" sz="quarter" idx="2"/>
          </p:nvPr>
        </p:nvSpPr>
        <p:spPr>
          <a:xfrm>
            <a:off x="8474966" y="6209031"/>
            <a:ext cx="262635" cy="294639"/>
          </a:xfrm>
          <a:prstGeom prst="rect">
            <a:avLst/>
          </a:prstGeom>
        </p:spPr>
        <p:txBody>
          <a:bodyPr anchor="ctr"/>
          <a:lstStyle>
            <a:lvl1pPr algn="r">
              <a:defRPr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1_Custom Layout">
    <p:bg>
      <p:bgPr>
        <a:solidFill>
          <a:srgbClr val="1B1B1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Image"/>
          <p:cNvSpPr/>
          <p:nvPr>
            <p:ph type="pic" idx="21"/>
          </p:nvPr>
        </p:nvSpPr>
        <p:spPr>
          <a:xfrm>
            <a:off x="-2" y="0"/>
            <a:ext cx="609600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Image"/>
          <p:cNvSpPr/>
          <p:nvPr>
            <p:ph type="pic" idx="21"/>
          </p:nvPr>
        </p:nvSpPr>
        <p:spPr>
          <a:xfrm>
            <a:off x="6096000" y="0"/>
            <a:ext cx="6096000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42" name="Numéro de diapositive"/>
          <p:cNvSpPr txBox="1"/>
          <p:nvPr>
            <p:ph type="sldNum" sz="quarter" idx="2"/>
          </p:nvPr>
        </p:nvSpPr>
        <p:spPr>
          <a:xfrm>
            <a:off x="8474966" y="6209031"/>
            <a:ext cx="262635" cy="294639"/>
          </a:xfrm>
          <a:prstGeom prst="rect">
            <a:avLst/>
          </a:prstGeom>
        </p:spPr>
        <p:txBody>
          <a:bodyPr anchor="ctr"/>
          <a:lstStyle>
            <a:lvl1pPr algn="r">
              <a:defRPr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Image"/>
          <p:cNvSpPr/>
          <p:nvPr>
            <p:ph type="pic" sz="half" idx="21"/>
          </p:nvPr>
        </p:nvSpPr>
        <p:spPr>
          <a:xfrm>
            <a:off x="-2" y="-2"/>
            <a:ext cx="6096003" cy="342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0" name="Image"/>
          <p:cNvSpPr/>
          <p:nvPr>
            <p:ph type="pic" sz="half" idx="22"/>
          </p:nvPr>
        </p:nvSpPr>
        <p:spPr>
          <a:xfrm>
            <a:off x="6096000" y="-2"/>
            <a:ext cx="6096000" cy="3429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1" name="Image"/>
          <p:cNvSpPr/>
          <p:nvPr>
            <p:ph type="pic" sz="half" idx="23"/>
          </p:nvPr>
        </p:nvSpPr>
        <p:spPr>
          <a:xfrm>
            <a:off x="-2" y="3429001"/>
            <a:ext cx="6096003" cy="3428999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5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Image"/>
          <p:cNvSpPr/>
          <p:nvPr>
            <p:ph type="pic" sz="quarter" idx="21"/>
          </p:nvPr>
        </p:nvSpPr>
        <p:spPr>
          <a:xfrm>
            <a:off x="1253744" y="2036620"/>
            <a:ext cx="2295761" cy="26745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0" name="Image"/>
          <p:cNvSpPr/>
          <p:nvPr>
            <p:ph type="pic" sz="quarter" idx="22"/>
          </p:nvPr>
        </p:nvSpPr>
        <p:spPr>
          <a:xfrm>
            <a:off x="4948120" y="2036620"/>
            <a:ext cx="2295761" cy="26745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1" name="Image"/>
          <p:cNvSpPr/>
          <p:nvPr>
            <p:ph type="pic" sz="quarter" idx="23"/>
          </p:nvPr>
        </p:nvSpPr>
        <p:spPr>
          <a:xfrm>
            <a:off x="8676892" y="2036620"/>
            <a:ext cx="2295761" cy="267457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Image"/>
          <p:cNvSpPr/>
          <p:nvPr>
            <p:ph type="pic" sz="quarter" idx="21"/>
          </p:nvPr>
        </p:nvSpPr>
        <p:spPr>
          <a:xfrm>
            <a:off x="1528192" y="2799932"/>
            <a:ext cx="3477416" cy="23103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0" name="Image"/>
          <p:cNvSpPr/>
          <p:nvPr>
            <p:ph type="pic" sz="quarter" idx="22"/>
          </p:nvPr>
        </p:nvSpPr>
        <p:spPr>
          <a:xfrm>
            <a:off x="6993666" y="2799932"/>
            <a:ext cx="3692815" cy="23103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1" name="Image"/>
          <p:cNvSpPr/>
          <p:nvPr>
            <p:ph type="pic" sz="quarter" idx="23"/>
          </p:nvPr>
        </p:nvSpPr>
        <p:spPr>
          <a:xfrm>
            <a:off x="3782690" y="2471329"/>
            <a:ext cx="4655202" cy="291248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72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Image"/>
          <p:cNvSpPr/>
          <p:nvPr>
            <p:ph type="pic" sz="quarter" idx="21"/>
          </p:nvPr>
        </p:nvSpPr>
        <p:spPr>
          <a:xfrm>
            <a:off x="5112224" y="2378372"/>
            <a:ext cx="1962137" cy="347346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Relationship Id="rId19" Type="http://schemas.openxmlformats.org/officeDocument/2006/relationships/slideLayout" Target="../slideLayouts/slideLayout18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1826683" y="769937"/>
            <a:ext cx="9753601" cy="16684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6805083" y="2438400"/>
            <a:ext cx="47752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10972489" y="6349284"/>
            <a:ext cx="262635" cy="294639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>
            <a:lvl1pPr>
              <a:defRPr sz="1200">
                <a:solidFill>
                  <a:srgbClr val="C0C0C0"/>
                </a:solidFill>
                <a:latin typeface="+mj-lt"/>
                <a:ea typeface="+mj-ea"/>
                <a:cs typeface="+mj-cs"/>
                <a:sym typeface="Avenir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venir Roman"/>
          <a:ea typeface="Avenir Roman"/>
          <a:cs typeface="Avenir Roman"/>
          <a:sym typeface="Avenir Roman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venir Roman"/>
          <a:ea typeface="Avenir Roman"/>
          <a:cs typeface="Avenir Roman"/>
          <a:sym typeface="Avenir Roman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venir Roman"/>
          <a:ea typeface="Avenir Roman"/>
          <a:cs typeface="Avenir Roman"/>
          <a:sym typeface="Avenir Roman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venir Roman"/>
          <a:ea typeface="Avenir Roman"/>
          <a:cs typeface="Avenir Roman"/>
          <a:sym typeface="Avenir Roman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venir Roman"/>
          <a:ea typeface="Avenir Roman"/>
          <a:cs typeface="Avenir Roman"/>
          <a:sym typeface="Avenir Roman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venir Roman"/>
          <a:ea typeface="Avenir Roman"/>
          <a:cs typeface="Avenir Roman"/>
          <a:sym typeface="Avenir Roman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venir Roman"/>
          <a:ea typeface="Avenir Roman"/>
          <a:cs typeface="Avenir Roman"/>
          <a:sym typeface="Avenir Roman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venir Roman"/>
          <a:ea typeface="Avenir Roman"/>
          <a:cs typeface="Avenir Roman"/>
          <a:sym typeface="Avenir Roman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venir Roman"/>
          <a:ea typeface="Avenir Roman"/>
          <a:cs typeface="Avenir Roman"/>
          <a:sym typeface="Avenir Roman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venir Light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venir Light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venir Light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venir Light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venir Light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venir Light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venir Light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venir Light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venir Light"/>
        </a:defRPr>
      </a:lvl9pPr>
    </p:bodyStyle>
    <p:other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Rectangle"/>
          <p:cNvSpPr/>
          <p:nvPr/>
        </p:nvSpPr>
        <p:spPr>
          <a:xfrm rot="21588915">
            <a:off x="-39465" y="-25547"/>
            <a:ext cx="12270930" cy="6909094"/>
          </a:xfrm>
          <a:prstGeom prst="rect">
            <a:avLst/>
          </a:prstGeom>
          <a:solidFill>
            <a:srgbClr val="1F2F4C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 defTabSz="228600">
              <a:defRPr sz="900">
                <a:solidFill>
                  <a:srgbClr val="F8ECDE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74" name="La solution la plus complète pour gérer vos stocks"/>
          <p:cNvSpPr txBox="1"/>
          <p:nvPr/>
        </p:nvSpPr>
        <p:spPr>
          <a:xfrm>
            <a:off x="468817" y="1912768"/>
            <a:ext cx="5627185" cy="1874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>
            <a:lvl1pPr defTabSz="228600">
              <a:lnSpc>
                <a:spcPct val="90000"/>
              </a:lnSpc>
              <a:defRPr sz="4500">
                <a:solidFill>
                  <a:srgbClr val="FFFFFF"/>
                </a:solidFill>
                <a:latin typeface="ITC Clearface Std Black"/>
                <a:ea typeface="ITC Clearface Std Black"/>
                <a:cs typeface="ITC Clearface Std Black"/>
                <a:sym typeface="ITC Clearface Std Black"/>
              </a:defRPr>
            </a:lvl1pPr>
          </a:lstStyle>
          <a:p>
            <a:pPr/>
            <a:r>
              <a:t>La solution la plus complète pour gérer vos stocks</a:t>
            </a:r>
          </a:p>
        </p:txBody>
      </p:sp>
      <p:sp>
        <p:nvSpPr>
          <p:cNvPr id="175" name="Automatisez vos passages de commande…"/>
          <p:cNvSpPr txBox="1"/>
          <p:nvPr/>
        </p:nvSpPr>
        <p:spPr>
          <a:xfrm>
            <a:off x="968097" y="5207348"/>
            <a:ext cx="4365964" cy="13792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 defTabSz="224790">
              <a:spcBef>
                <a:spcPts val="700"/>
              </a:spcBef>
              <a:defRPr sz="1600">
                <a:solidFill>
                  <a:srgbClr val="FFFFFF"/>
                </a:solidFill>
                <a:latin typeface="Maison Neue Medium"/>
                <a:ea typeface="Maison Neue Medium"/>
                <a:cs typeface="Maison Neue Medium"/>
                <a:sym typeface="Maison Neue Medium"/>
              </a:defRPr>
            </a:pPr>
            <a:r>
              <a:t>Automatisez vos passages de commande </a:t>
            </a:r>
          </a:p>
          <a:p>
            <a:pPr defTabSz="224790">
              <a:spcBef>
                <a:spcPts val="700"/>
              </a:spcBef>
              <a:defRPr sz="1600">
                <a:solidFill>
                  <a:srgbClr val="FFFFFF"/>
                </a:solidFill>
                <a:latin typeface="Maison Neue Medium"/>
                <a:ea typeface="Maison Neue Medium"/>
                <a:cs typeface="Maison Neue Medium"/>
                <a:sym typeface="Maison Neue Medium"/>
              </a:defRPr>
            </a:pPr>
            <a:r>
              <a:t>Simplifiez vos inventaires </a:t>
            </a:r>
          </a:p>
          <a:p>
            <a:pPr defTabSz="224790">
              <a:spcBef>
                <a:spcPts val="700"/>
              </a:spcBef>
              <a:defRPr sz="1600">
                <a:solidFill>
                  <a:srgbClr val="FFFFFF"/>
                </a:solidFill>
                <a:latin typeface="Maison Neue Medium"/>
                <a:ea typeface="Maison Neue Medium"/>
                <a:cs typeface="Maison Neue Medium"/>
                <a:sym typeface="Maison Neue Medium"/>
              </a:defRPr>
            </a:pPr>
            <a:r>
              <a:t>Planifiez votre production </a:t>
            </a:r>
          </a:p>
          <a:p>
            <a:pPr defTabSz="224790">
              <a:spcBef>
                <a:spcPts val="700"/>
              </a:spcBef>
              <a:defRPr sz="1600">
                <a:solidFill>
                  <a:srgbClr val="FFFFFF"/>
                </a:solidFill>
                <a:latin typeface="Maison Neue Medium"/>
                <a:ea typeface="Maison Neue Medium"/>
                <a:cs typeface="Maison Neue Medium"/>
                <a:sym typeface="Maison Neue Medium"/>
              </a:defRPr>
            </a:pPr>
            <a:r>
              <a:t>Analysez vos ratios en temps réel</a:t>
            </a:r>
          </a:p>
        </p:txBody>
      </p:sp>
      <p:sp>
        <p:nvSpPr>
          <p:cNvPr id="176" name="Cercle"/>
          <p:cNvSpPr/>
          <p:nvPr/>
        </p:nvSpPr>
        <p:spPr>
          <a:xfrm>
            <a:off x="563429" y="5257155"/>
            <a:ext cx="147952" cy="147951"/>
          </a:xfrm>
          <a:prstGeom prst="ellipse">
            <a:avLst/>
          </a:prstGeom>
          <a:solidFill>
            <a:srgbClr val="52B678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defTabSz="228600">
              <a:defRPr sz="900">
                <a:solidFill>
                  <a:srgbClr val="49A16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77" name="Cercle"/>
          <p:cNvSpPr/>
          <p:nvPr/>
        </p:nvSpPr>
        <p:spPr>
          <a:xfrm>
            <a:off x="563429" y="5629554"/>
            <a:ext cx="147952" cy="147951"/>
          </a:xfrm>
          <a:prstGeom prst="ellipse">
            <a:avLst/>
          </a:prstGeom>
          <a:solidFill>
            <a:srgbClr val="52B678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defTabSz="228600">
              <a:defRPr sz="900">
                <a:solidFill>
                  <a:srgbClr val="49A16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78" name="Cercle"/>
          <p:cNvSpPr/>
          <p:nvPr/>
        </p:nvSpPr>
        <p:spPr>
          <a:xfrm>
            <a:off x="563429" y="5989251"/>
            <a:ext cx="147952" cy="147951"/>
          </a:xfrm>
          <a:prstGeom prst="ellipse">
            <a:avLst/>
          </a:prstGeom>
          <a:solidFill>
            <a:srgbClr val="52B678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defTabSz="228600">
              <a:defRPr sz="900">
                <a:solidFill>
                  <a:srgbClr val="49A16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79" name="Plus de 800 restaurateurs conquis en France et en Europe"/>
          <p:cNvSpPr txBox="1"/>
          <p:nvPr/>
        </p:nvSpPr>
        <p:spPr>
          <a:xfrm>
            <a:off x="518056" y="4158510"/>
            <a:ext cx="4531305" cy="833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22859" tIns="22859" rIns="22859" bIns="22859">
            <a:spAutoFit/>
          </a:bodyPr>
          <a:lstStyle/>
          <a:p>
            <a:pPr defTabSz="224790">
              <a:spcBef>
                <a:spcPts val="1500"/>
              </a:spcBef>
              <a:defRPr b="1" sz="2300">
                <a:solidFill>
                  <a:srgbClr val="FFFFFF"/>
                </a:solidFill>
                <a:latin typeface="MaisonNeue-Book"/>
                <a:ea typeface="MaisonNeue-Book"/>
                <a:cs typeface="MaisonNeue-Book"/>
                <a:sym typeface="MaisonNeue-Book"/>
              </a:defRPr>
            </a:pPr>
            <a:r>
              <a:t>Plus de</a:t>
            </a:r>
            <a:r>
              <a:rPr>
                <a:solidFill>
                  <a:srgbClr val="56C07D"/>
                </a:solidFill>
              </a:rPr>
              <a:t> 800 restaurateurs </a:t>
            </a:r>
            <a:r>
              <a:t>conquis en France et en Europe</a:t>
            </a:r>
          </a:p>
        </p:txBody>
      </p:sp>
      <p:sp>
        <p:nvSpPr>
          <p:cNvPr id="180" name="Ligne"/>
          <p:cNvSpPr/>
          <p:nvPr/>
        </p:nvSpPr>
        <p:spPr>
          <a:xfrm flipV="1">
            <a:off x="637404" y="5257155"/>
            <a:ext cx="2" cy="1217383"/>
          </a:xfrm>
          <a:prstGeom prst="line">
            <a:avLst/>
          </a:prstGeom>
          <a:ln w="25400">
            <a:solidFill>
              <a:srgbClr val="52B678"/>
            </a:solidFill>
            <a:miter/>
          </a:ln>
        </p:spPr>
        <p:txBody>
          <a:bodyPr lIns="45718" tIns="45718" rIns="45718" bIns="45718"/>
          <a:lstStyle/>
          <a:p>
            <a:pPr/>
          </a:p>
        </p:txBody>
      </p:sp>
      <p:grpSp>
        <p:nvGrpSpPr>
          <p:cNvPr id="183" name="Grouper"/>
          <p:cNvGrpSpPr/>
          <p:nvPr/>
        </p:nvGrpSpPr>
        <p:grpSpPr>
          <a:xfrm>
            <a:off x="6383782" y="518820"/>
            <a:ext cx="6373900" cy="4771907"/>
            <a:chOff x="0" y="0"/>
            <a:chExt cx="6373898" cy="4771906"/>
          </a:xfrm>
        </p:grpSpPr>
        <p:pic>
          <p:nvPicPr>
            <p:cNvPr id="181" name="653a940a473550060215dece_gestion d'inventaire pour les restaurants.png" descr="653a940a473550060215dece_gestion d'inventaire pour les restaurants.png"/>
            <p:cNvPicPr>
              <a:picLocks noChangeAspect="1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958353" y="0"/>
              <a:ext cx="5415546" cy="4192034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182" name="653a93f770de190c30e1a642_gestion des commandes fournisseurs pour les restaurants.png" descr="653a93f770de190c30e1a642_gestion des commandes fournisseurs pour les restaurants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1212399"/>
              <a:ext cx="1748285" cy="355950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184" name="Cercle"/>
          <p:cNvSpPr/>
          <p:nvPr/>
        </p:nvSpPr>
        <p:spPr>
          <a:xfrm>
            <a:off x="563429" y="6374350"/>
            <a:ext cx="147952" cy="147951"/>
          </a:xfrm>
          <a:prstGeom prst="ellipse">
            <a:avLst/>
          </a:prstGeom>
          <a:solidFill>
            <a:srgbClr val="52B678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defTabSz="228600">
              <a:defRPr sz="900">
                <a:solidFill>
                  <a:srgbClr val="49A16A"/>
                </a:solidFill>
                <a:latin typeface="Calibri"/>
                <a:ea typeface="Calibri"/>
                <a:cs typeface="Calibri"/>
                <a:sym typeface="Calibri"/>
              </a:defRPr>
            </a:pPr>
          </a:p>
        </p:txBody>
      </p:sp>
      <p:sp>
        <p:nvSpPr>
          <p:cNvPr id="185" name="Rectangle aux angles arrondis"/>
          <p:cNvSpPr/>
          <p:nvPr/>
        </p:nvSpPr>
        <p:spPr>
          <a:xfrm>
            <a:off x="470369" y="1377279"/>
            <a:ext cx="3571919" cy="343299"/>
          </a:xfrm>
          <a:prstGeom prst="roundRect">
            <a:avLst>
              <a:gd name="adj" fmla="val 22629"/>
            </a:avLst>
          </a:prstGeom>
          <a:solidFill>
            <a:srgbClr val="52B678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+mj-lt"/>
                <a:ea typeface="+mj-ea"/>
                <a:cs typeface="+mj-cs"/>
                <a:sym typeface="Avenir Light"/>
              </a:defRPr>
            </a:pPr>
          </a:p>
        </p:txBody>
      </p:sp>
      <p:sp>
        <p:nvSpPr>
          <p:cNvPr id="186" name="LOGICIEL DE GESTION DE STOCK"/>
          <p:cNvSpPr txBox="1"/>
          <p:nvPr/>
        </p:nvSpPr>
        <p:spPr>
          <a:xfrm>
            <a:off x="635024" y="1437167"/>
            <a:ext cx="3224857" cy="2235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22859" tIns="22859" rIns="22859" bIns="22859">
            <a:spAutoFit/>
          </a:bodyPr>
          <a:lstStyle>
            <a:lvl1pPr defTabSz="228600">
              <a:defRPr b="1" spc="180" sz="1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pPr/>
            <a:r>
              <a:t>LOGICIEL DE GESTION DE STOCK</a:t>
            </a:r>
          </a:p>
        </p:txBody>
      </p:sp>
      <p:grpSp>
        <p:nvGrpSpPr>
          <p:cNvPr id="192" name="Grouper"/>
          <p:cNvGrpSpPr/>
          <p:nvPr/>
        </p:nvGrpSpPr>
        <p:grpSpPr>
          <a:xfrm>
            <a:off x="6581961" y="5263505"/>
            <a:ext cx="5977540" cy="1204684"/>
            <a:chOff x="0" y="0"/>
            <a:chExt cx="5977539" cy="1204683"/>
          </a:xfrm>
        </p:grpSpPr>
        <p:sp>
          <p:nvSpPr>
            <p:cNvPr id="187" name="Rectangle aux angles arrondis"/>
            <p:cNvSpPr/>
            <p:nvPr/>
          </p:nvSpPr>
          <p:spPr>
            <a:xfrm>
              <a:off x="0" y="-1"/>
              <a:ext cx="5977540" cy="1204685"/>
            </a:xfrm>
            <a:prstGeom prst="roundRect">
              <a:avLst>
                <a:gd name="adj" fmla="val 28756"/>
              </a:avLst>
            </a:prstGeom>
            <a:solidFill>
              <a:srgbClr val="FFFFFF"/>
            </a:solidFill>
            <a:ln w="12700" cap="flat">
              <a:noFill/>
              <a:miter lim="400000"/>
            </a:ln>
            <a:effectLst>
              <a:outerShdw sx="100000" sy="100000" kx="0" ky="0" algn="b" rotWithShape="0" blurRad="114300" dist="50800" dir="5400000">
                <a:srgbClr val="535353">
                  <a:alpha val="33618"/>
                </a:srgbClr>
              </a:outerShdw>
            </a:effectLst>
          </p:spPr>
          <p:txBody>
            <a:bodyPr wrap="square" lIns="45718" tIns="45718" rIns="45718" bIns="45718" numCol="1" anchor="ctr">
              <a:noAutofit/>
            </a:bodyPr>
            <a:lstStyle/>
            <a:p>
              <a:pPr>
                <a:defRPr>
                  <a:latin typeface="+mj-lt"/>
                  <a:ea typeface="+mj-ea"/>
                  <a:cs typeface="+mj-cs"/>
                  <a:sym typeface="Avenir Light"/>
                </a:defRPr>
              </a:pPr>
            </a:p>
          </p:txBody>
        </p:sp>
        <p:grpSp>
          <p:nvGrpSpPr>
            <p:cNvPr id="191" name="Grouper"/>
            <p:cNvGrpSpPr/>
            <p:nvPr/>
          </p:nvGrpSpPr>
          <p:grpSpPr>
            <a:xfrm>
              <a:off x="267303" y="54716"/>
              <a:ext cx="5171372" cy="992730"/>
              <a:chOff x="0" y="0"/>
              <a:chExt cx="5171371" cy="992729"/>
            </a:xfrm>
          </p:grpSpPr>
          <p:pic>
            <p:nvPicPr>
              <p:cNvPr id="188" name="Capture d’écran 2024-05-29 à 11.24.48.png" descr="Capture d’écran 2024-05-29 à 11.24.48.pn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0" t="0" r="73577" b="0"/>
              <a:stretch>
                <a:fillRect/>
              </a:stretch>
            </p:blipFill>
            <p:spPr>
              <a:xfrm>
                <a:off x="0" y="0"/>
                <a:ext cx="1924281" cy="99273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89" name="Capture d’écran 2024-05-29 à 11.24.48.png" descr="Capture d’écran 2024-05-29 à 11.24.48.pn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38048" t="0" r="35836" b="0"/>
              <a:stretch>
                <a:fillRect/>
              </a:stretch>
            </p:blipFill>
            <p:spPr>
              <a:xfrm>
                <a:off x="1751745" y="0"/>
                <a:ext cx="1901835" cy="99273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90" name="Capture d’écran 2024-05-29 à 11.24.48.png" descr="Capture d’écran 2024-05-29 à 11.24.48.png"/>
              <p:cNvPicPr>
                <a:picLocks noChangeAspect="1"/>
              </p:cNvPicPr>
              <p:nvPr/>
            </p:nvPicPr>
            <p:blipFill>
              <a:blip r:embed="rId4">
                <a:extLst/>
              </a:blip>
              <a:srcRect l="75119" t="0" r="0" b="0"/>
              <a:stretch>
                <a:fillRect/>
              </a:stretch>
            </p:blipFill>
            <p:spPr>
              <a:xfrm>
                <a:off x="3359389" y="0"/>
                <a:ext cx="1811983" cy="99273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pic>
        <p:nvPicPr>
          <p:cNvPr id="193" name="Image" descr="Image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73753" y="277155"/>
            <a:ext cx="3126450" cy="6383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CA480"/>
      </a:accent1>
      <a:accent2>
        <a:srgbClr val="695C48"/>
      </a:accent2>
      <a:accent3>
        <a:srgbClr val="514737"/>
      </a:accent3>
      <a:accent4>
        <a:srgbClr val="383126"/>
      </a:accent4>
      <a:accent5>
        <a:srgbClr val="201C16"/>
      </a:accent5>
      <a:accent6>
        <a:srgbClr val="080705"/>
      </a:accent6>
      <a:hlink>
        <a:srgbClr val="0000FF"/>
      </a:hlink>
      <a:folHlink>
        <a:srgbClr val="FF00FF"/>
      </a:folHlink>
    </a:clrScheme>
    <a:fontScheme name="Office Theme">
      <a:majorFont>
        <a:latin typeface="Avenir Light"/>
        <a:ea typeface="Avenir Light"/>
        <a:cs typeface="Avenir Light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ITC Clearface Std"/>
            <a:ea typeface="ITC Clearface Std"/>
            <a:cs typeface="ITC Clearface Std"/>
            <a:sym typeface="ITC Clearface St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ITC Clearface Std"/>
            <a:ea typeface="ITC Clearface Std"/>
            <a:cs typeface="ITC Clearface Std"/>
            <a:sym typeface="ITC Clearface St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CA480"/>
      </a:accent1>
      <a:accent2>
        <a:srgbClr val="695C48"/>
      </a:accent2>
      <a:accent3>
        <a:srgbClr val="514737"/>
      </a:accent3>
      <a:accent4>
        <a:srgbClr val="383126"/>
      </a:accent4>
      <a:accent5>
        <a:srgbClr val="201C16"/>
      </a:accent5>
      <a:accent6>
        <a:srgbClr val="080705"/>
      </a:accent6>
      <a:hlink>
        <a:srgbClr val="0000FF"/>
      </a:hlink>
      <a:folHlink>
        <a:srgbClr val="FF00FF"/>
      </a:folHlink>
    </a:clrScheme>
    <a:fontScheme name="Office Theme">
      <a:majorFont>
        <a:latin typeface="Avenir Light"/>
        <a:ea typeface="Avenir Light"/>
        <a:cs typeface="Avenir Light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ITC Clearface Std"/>
            <a:ea typeface="ITC Clearface Std"/>
            <a:cs typeface="ITC Clearface Std"/>
            <a:sym typeface="ITC Clearface St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ITC Clearface Std"/>
            <a:ea typeface="ITC Clearface Std"/>
            <a:cs typeface="ITC Clearface Std"/>
            <a:sym typeface="ITC Clearface St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